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Эволюция кенгуру в Австралии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Кенгуру - уникальные млекопитающие, символ Австралии, известные своими прыгучими способностями и характерными мешками для детенышей.</a:t>
            </a:r>
            <a:br/>
            <a:r>
              <a:t>Кенгуру произошли от древних млекопитающих, которые обитали в Австралии более 20 миллионов лет назад. Первые кенгуру появились в результате адаптации к уникальным условиям континента.</a:t>
            </a:r>
            <a:br/>
            <a:r>
              <a:t>Кенгуру развили ряд адаптаций, включая мощные задние ноги для прыжков, специализированные зубы для травоядного питания и уникальные социальные структуры.</a:t>
            </a:r>
            <a:br/>
            <a:r>
              <a:t>Кенгуру играют важную роль в экосистеме, способствуя распространению семян и поддержанию баланса в растительном покрове.</a:t>
            </a:r>
            <a:br/>
            <a:r>
              <a:t>Кенгуру сталкиваются с угрозами, такими как потеря среды обитания, охота и изменение климата. Важно принимать меры для их охраны и сохранения.</a:t>
            </a:r>
            <a:br/>
            <a:r>
              <a:t>Кенгуру являются неотъемлемой частью австралийской природы, и их сохранение имеет важное значение для экосистемы и культурного наследия страны.</a:t>
            </a:r>
            <a:b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